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5" r:id="rId6"/>
    <p:sldId id="260" r:id="rId7"/>
    <p:sldId id="267" r:id="rId8"/>
    <p:sldId id="266" r:id="rId9"/>
    <p:sldId id="270" r:id="rId10"/>
    <p:sldId id="271" r:id="rId11"/>
    <p:sldId id="262" r:id="rId12"/>
    <p:sldId id="269" r:id="rId13"/>
    <p:sldId id="272" r:id="rId14"/>
    <p:sldId id="273" r:id="rId15"/>
    <p:sldId id="261" r:id="rId16"/>
    <p:sldId id="264" r:id="rId17"/>
    <p:sldId id="263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Vink" initials="DV" lastIdx="4" clrIdx="0">
    <p:extLst>
      <p:ext uri="{19B8F6BF-5375-455C-9EA6-DF929625EA0E}">
        <p15:presenceInfo xmlns:p15="http://schemas.microsoft.com/office/powerpoint/2012/main" userId="3eb7a14a1b53ff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3091" autoAdjust="0"/>
  </p:normalViewPr>
  <p:slideViewPr>
    <p:cSldViewPr snapToGrid="0">
      <p:cViewPr>
        <p:scale>
          <a:sx n="100" d="100"/>
          <a:sy n="100" d="100"/>
        </p:scale>
        <p:origin x="-662" y="-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D8AB2-3F40-4CF2-A4F5-43C2ADC41E85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4730F-D3DA-4E4C-AF27-C87DFECE9D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506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613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061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58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3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21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02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40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69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59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70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84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51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4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43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2453409" y="2424023"/>
            <a:ext cx="7674004" cy="2146523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115250" y="3143341"/>
            <a:ext cx="635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Project Ninja Outbreak</a:t>
            </a:r>
          </a:p>
        </p:txBody>
      </p:sp>
    </p:spTree>
    <p:extLst>
      <p:ext uri="{BB962C8B-B14F-4D97-AF65-F5344CB8AC3E}">
        <p14:creationId xmlns:p14="http://schemas.microsoft.com/office/powerpoint/2010/main" val="65005383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rizontal Scroll 11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 flipH="1">
            <a:off x="1103737" y="652300"/>
            <a:ext cx="4245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The Collector’s Building 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9102591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Benjamin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85" y="2005245"/>
            <a:ext cx="6791853" cy="39108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024" y="944687"/>
            <a:ext cx="2776728" cy="2776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85" y="2005245"/>
            <a:ext cx="6798017" cy="39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05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orizontal Scroll 10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82" y="1238808"/>
            <a:ext cx="8594829" cy="4630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1103740" y="631569"/>
            <a:ext cx="1917667" cy="607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Gun Guard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07" y="1238808"/>
            <a:ext cx="8532440" cy="46300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058" y="1238809"/>
            <a:ext cx="8594828" cy="4630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9507037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rick</a:t>
            </a:r>
          </a:p>
        </p:txBody>
      </p:sp>
    </p:spTree>
    <p:extLst>
      <p:ext uri="{BB962C8B-B14F-4D97-AF65-F5344CB8AC3E}">
        <p14:creationId xmlns:p14="http://schemas.microsoft.com/office/powerpoint/2010/main" val="3963354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1164291" y="641020"/>
            <a:ext cx="273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Main Character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9102591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Benjamin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49" y="1959128"/>
            <a:ext cx="7096539" cy="3991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50" y="1959128"/>
            <a:ext cx="7096539" cy="3991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394" y="870904"/>
            <a:ext cx="2776728" cy="27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13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1155663" y="675525"/>
            <a:ext cx="539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Main Character weapons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9170235" y="5813994"/>
            <a:ext cx="2603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</a:t>
            </a:r>
            <a:r>
              <a:rPr lang="en-GB" sz="2000" dirty="0" err="1">
                <a:latin typeface="Moyko" panose="02000506080000020004" pitchFamily="2" charset="0"/>
              </a:rPr>
              <a:t>Hadewij</a:t>
            </a:r>
            <a:endParaRPr lang="en-GB" sz="2000" dirty="0">
              <a:latin typeface="Moyko" panose="02000506080000020004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54" y="2350094"/>
            <a:ext cx="5997612" cy="3663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0" y="1260300"/>
            <a:ext cx="3904762" cy="238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53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1155663" y="675525"/>
            <a:ext cx="539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First Level ( The Heist 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9507037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rick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3" y="2549677"/>
            <a:ext cx="6755774" cy="3539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712" y="844826"/>
            <a:ext cx="3293121" cy="3312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46" y="844826"/>
            <a:ext cx="3293122" cy="3312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67" y="2549677"/>
            <a:ext cx="6763970" cy="354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0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347554" y="2844917"/>
            <a:ext cx="3216297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915724" y="3048438"/>
            <a:ext cx="607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38628510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9" y="147570"/>
            <a:ext cx="1595606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2" y="412645"/>
            <a:ext cx="857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UML</a:t>
            </a:r>
          </a:p>
        </p:txBody>
      </p:sp>
    </p:spTree>
    <p:extLst>
      <p:ext uri="{BB962C8B-B14F-4D97-AF65-F5344CB8AC3E}">
        <p14:creationId xmlns:p14="http://schemas.microsoft.com/office/powerpoint/2010/main" val="348543629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4904071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1" y="412645"/>
            <a:ext cx="667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Wat </a:t>
            </a:r>
            <a:r>
              <a:rPr lang="en-GB" sz="3200" dirty="0" err="1">
                <a:latin typeface="Moyko" panose="02000506080000020004" pitchFamily="2" charset="0"/>
              </a:rPr>
              <a:t>gaat</a:t>
            </a:r>
            <a:r>
              <a:rPr lang="en-GB" sz="3200" dirty="0">
                <a:latin typeface="Moyko" panose="02000506080000020004" pitchFamily="2" charset="0"/>
              </a:rPr>
              <a:t> </a:t>
            </a:r>
            <a:r>
              <a:rPr lang="en-GB" sz="3200" dirty="0" err="1">
                <a:latin typeface="Moyko" panose="02000506080000020004" pitchFamily="2" charset="0"/>
              </a:rPr>
              <a:t>er</a:t>
            </a:r>
            <a:r>
              <a:rPr lang="en-GB" sz="3200" dirty="0">
                <a:latin typeface="Moyko" panose="02000506080000020004" pitchFamily="2" charset="0"/>
              </a:rPr>
              <a:t> nog </a:t>
            </a:r>
            <a:r>
              <a:rPr lang="en-GB" sz="3200" dirty="0" err="1">
                <a:latin typeface="Moyko" panose="02000506080000020004" pitchFamily="2" charset="0"/>
              </a:rPr>
              <a:t>komen</a:t>
            </a:r>
            <a:endParaRPr lang="en-GB" sz="3200" dirty="0">
              <a:latin typeface="Moyko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3972" y="1527572"/>
            <a:ext cx="5567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Jail level</a:t>
            </a: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err="1">
                <a:latin typeface="Moyko" panose="02000506080000020004" pitchFamily="2" charset="0"/>
              </a:rPr>
              <a:t>Animatie</a:t>
            </a:r>
            <a:r>
              <a:rPr lang="en-GB" sz="2400" dirty="0">
                <a:latin typeface="Moyko" panose="02000506080000020004" pitchFamily="2" charset="0"/>
              </a:rPr>
              <a:t> </a:t>
            </a:r>
            <a:r>
              <a:rPr lang="en-GB" sz="2400" dirty="0" err="1">
                <a:latin typeface="Moyko" panose="02000506080000020004" pitchFamily="2" charset="0"/>
              </a:rPr>
              <a:t>werk</a:t>
            </a: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err="1">
                <a:latin typeface="Moyko" panose="02000506080000020004" pitchFamily="2" charset="0"/>
              </a:rPr>
              <a:t>Betere</a:t>
            </a:r>
            <a:r>
              <a:rPr lang="en-GB" sz="2400" dirty="0">
                <a:latin typeface="Moyko" panose="02000506080000020004" pitchFamily="2" charset="0"/>
              </a:rPr>
              <a:t> AI </a:t>
            </a:r>
            <a:r>
              <a:rPr lang="en-GB" sz="2400" dirty="0" err="1">
                <a:latin typeface="Moyko" panose="02000506080000020004" pitchFamily="2" charset="0"/>
              </a:rPr>
              <a:t>voor</a:t>
            </a:r>
            <a:r>
              <a:rPr lang="en-GB" sz="2400" dirty="0">
                <a:latin typeface="Moyko" panose="02000506080000020004" pitchFamily="2" charset="0"/>
              </a:rPr>
              <a:t> de enemies</a:t>
            </a: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89580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39825" y="2363454"/>
            <a:ext cx="3429032" cy="1794352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5628121" y="2565826"/>
            <a:ext cx="1052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Moyko" panose="02000506080000020004" pitchFamily="2" charset="0"/>
              </a:rPr>
              <a:t>End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5037483" y="3335267"/>
            <a:ext cx="2416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Nog </a:t>
            </a:r>
            <a:r>
              <a:rPr lang="en-GB" sz="3200" dirty="0" err="1">
                <a:latin typeface="Moyko" panose="02000506080000020004" pitchFamily="2" charset="0"/>
              </a:rPr>
              <a:t>Vragen</a:t>
            </a:r>
            <a:r>
              <a:rPr lang="en-GB" sz="3200" dirty="0">
                <a:latin typeface="Baskerville Old Face" panose="020206020805050203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261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263972" y="1527572"/>
            <a:ext cx="556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David Vink ( Producer ) 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Walter </a:t>
            </a:r>
            <a:r>
              <a:rPr lang="en-GB" sz="2400" dirty="0" err="1">
                <a:latin typeface="Moyko" panose="02000506080000020004" pitchFamily="2" charset="0"/>
              </a:rPr>
              <a:t>Hulsebos</a:t>
            </a:r>
            <a:r>
              <a:rPr lang="en-GB" sz="2400" dirty="0">
                <a:latin typeface="Moyko" panose="02000506080000020004" pitchFamily="2" charset="0"/>
              </a:rPr>
              <a:t> ( Lead Dev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Benjamin </a:t>
            </a:r>
            <a:r>
              <a:rPr lang="en-GB" sz="2400" dirty="0" err="1">
                <a:latin typeface="Moyko" panose="02000506080000020004" pitchFamily="2" charset="0"/>
              </a:rPr>
              <a:t>Vos</a:t>
            </a:r>
            <a:r>
              <a:rPr lang="en-GB" sz="2400" dirty="0">
                <a:latin typeface="Moyko" panose="02000506080000020004" pitchFamily="2" charset="0"/>
              </a:rPr>
              <a:t> ( Lead Art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Rick </a:t>
            </a:r>
            <a:r>
              <a:rPr lang="en-GB" sz="2400" dirty="0" err="1">
                <a:latin typeface="Moyko" panose="02000506080000020004" pitchFamily="2" charset="0"/>
              </a:rPr>
              <a:t>Greeve</a:t>
            </a:r>
            <a:r>
              <a:rPr lang="en-GB" sz="2400" dirty="0">
                <a:latin typeface="Moyko" panose="02000506080000020004" pitchFamily="2" charset="0"/>
              </a:rPr>
              <a:t> ( Level Designer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</a:t>
            </a:r>
            <a:r>
              <a:rPr lang="en-GB" sz="2400" dirty="0" err="1">
                <a:latin typeface="Moyko" panose="02000506080000020004" pitchFamily="2" charset="0"/>
              </a:rPr>
              <a:t>Hadewij</a:t>
            </a:r>
            <a:r>
              <a:rPr lang="en-GB" sz="2400" dirty="0">
                <a:latin typeface="Moyko" panose="02000506080000020004" pitchFamily="2" charset="0"/>
              </a:rPr>
              <a:t> Homan ( QA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Rief </a:t>
            </a:r>
            <a:r>
              <a:rPr lang="en-GB" sz="2400" dirty="0" err="1">
                <a:latin typeface="Moyko" panose="02000506080000020004" pitchFamily="2" charset="0"/>
              </a:rPr>
              <a:t>Haalboom</a:t>
            </a:r>
            <a:r>
              <a:rPr lang="en-GB" sz="2400" dirty="0">
                <a:latin typeface="Moyko" panose="02000506080000020004" pitchFamily="2" charset="0"/>
              </a:rPr>
              <a:t> ( </a:t>
            </a:r>
            <a:r>
              <a:rPr lang="en-GB" sz="2400" dirty="0" err="1">
                <a:latin typeface="Moyko" panose="02000506080000020004" pitchFamily="2" charset="0"/>
              </a:rPr>
              <a:t>Ux</a:t>
            </a:r>
            <a:r>
              <a:rPr lang="en-GB" sz="2400" dirty="0">
                <a:latin typeface="Moyko" panose="02000506080000020004" pitchFamily="2" charset="0"/>
              </a:rPr>
              <a:t> )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Paige Bemelmans ( </a:t>
            </a:r>
            <a:r>
              <a:rPr lang="en-GB" sz="2400" dirty="0" err="1">
                <a:latin typeface="Moyko" panose="02000506080000020004" pitchFamily="2" charset="0"/>
              </a:rPr>
              <a:t>Plannings</a:t>
            </a:r>
            <a:r>
              <a:rPr lang="en-GB" sz="2400" dirty="0">
                <a:latin typeface="Moyko" panose="02000506080000020004" pitchFamily="2" charset="0"/>
              </a:rPr>
              <a:t> Manager )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1004236" y="412645"/>
            <a:ext cx="211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>
                <a:latin typeface="Moyko" panose="02000506080000020004" pitchFamily="2" charset="0"/>
              </a:rPr>
              <a:t>Introducties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44054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956420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872253" y="412645"/>
            <a:ext cx="3310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Table of Contents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3972" y="1527572"/>
            <a:ext cx="50137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Het </a:t>
            </a:r>
            <a:r>
              <a:rPr lang="en-GB" sz="2400" dirty="0" err="1">
                <a:latin typeface="Moyko" panose="02000506080000020004" pitchFamily="2" charset="0"/>
              </a:rPr>
              <a:t>Verhaal</a:t>
            </a:r>
            <a:endParaRPr lang="en-GB" sz="2400" dirty="0">
              <a:latin typeface="Moyko" panose="02000506080000020004" pitchFamily="2" charset="0"/>
            </a:endParaRP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De Gameplay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Prototype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Asset Showcase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UML </a:t>
            </a: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Wat </a:t>
            </a:r>
            <a:r>
              <a:rPr lang="en-GB" sz="2400" dirty="0" err="1">
                <a:latin typeface="Moyko" panose="02000506080000020004" pitchFamily="2" charset="0"/>
              </a:rPr>
              <a:t>moet</a:t>
            </a:r>
            <a:r>
              <a:rPr lang="en-GB" sz="2400" dirty="0">
                <a:latin typeface="Moyko" panose="02000506080000020004" pitchFamily="2" charset="0"/>
              </a:rPr>
              <a:t> </a:t>
            </a:r>
            <a:r>
              <a:rPr lang="en-GB" sz="2400" dirty="0" err="1">
                <a:latin typeface="Moyko" panose="02000506080000020004" pitchFamily="2" charset="0"/>
              </a:rPr>
              <a:t>er</a:t>
            </a:r>
            <a:r>
              <a:rPr lang="en-GB" sz="2400" dirty="0">
                <a:latin typeface="Moyko" panose="02000506080000020004" pitchFamily="2" charset="0"/>
              </a:rPr>
              <a:t> nog </a:t>
            </a:r>
            <a:r>
              <a:rPr lang="en-GB" sz="2400" dirty="0" err="1">
                <a:latin typeface="Moyko" panose="02000506080000020004" pitchFamily="2" charset="0"/>
              </a:rPr>
              <a:t>gebeuren</a:t>
            </a:r>
            <a:endParaRPr lang="en-GB" sz="24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797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90" y="47633"/>
            <a:ext cx="9700752" cy="6858000"/>
          </a:xfrm>
          <a:prstGeom prst="rect">
            <a:avLst/>
          </a:prstGeom>
        </p:spPr>
      </p:pic>
      <p:sp>
        <p:nvSpPr>
          <p:cNvPr id="2" name="Horizontal Scroll 1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1004235" y="412645"/>
            <a:ext cx="2179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Het </a:t>
            </a:r>
            <a:r>
              <a:rPr lang="en-GB" sz="3200" dirty="0" err="1">
                <a:latin typeface="Moyko" panose="02000506080000020004" pitchFamily="2" charset="0"/>
              </a:rPr>
              <a:t>verhaal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208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54" y="842294"/>
            <a:ext cx="7255042" cy="5128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54" y="842293"/>
            <a:ext cx="7255042" cy="512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324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3" y="412645"/>
            <a:ext cx="235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De Gameplay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8" y="1527572"/>
            <a:ext cx="4990287" cy="2575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69" y="2089999"/>
            <a:ext cx="6619684" cy="468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21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88350" y="168000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39" y="810490"/>
            <a:ext cx="4987636" cy="28055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24" y="3038487"/>
            <a:ext cx="5105533" cy="28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3702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02" y="817117"/>
            <a:ext cx="3452553" cy="5178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6" y="817117"/>
            <a:ext cx="4394578" cy="16600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6" y="2696928"/>
            <a:ext cx="5864921" cy="32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6519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347554" y="2844917"/>
            <a:ext cx="3216297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4595239" y="3109992"/>
            <a:ext cx="356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Asset Showcase</a:t>
            </a:r>
          </a:p>
        </p:txBody>
      </p:sp>
    </p:spTree>
    <p:extLst>
      <p:ext uri="{BB962C8B-B14F-4D97-AF65-F5344CB8AC3E}">
        <p14:creationId xmlns:p14="http://schemas.microsoft.com/office/powerpoint/2010/main" val="63509159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128</Words>
  <Application>Microsoft Office PowerPoint</Application>
  <PresentationFormat>Widescreen</PresentationFormat>
  <Paragraphs>53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Baskerville Old Face</vt:lpstr>
      <vt:lpstr>Calibri</vt:lpstr>
      <vt:lpstr>Calibri Light</vt:lpstr>
      <vt:lpstr>Moyko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Vink</dc:creator>
  <cp:lastModifiedBy>David Vink</cp:lastModifiedBy>
  <cp:revision>39</cp:revision>
  <dcterms:created xsi:type="dcterms:W3CDTF">2016-11-03T12:21:05Z</dcterms:created>
  <dcterms:modified xsi:type="dcterms:W3CDTF">2016-11-18T12:57:53Z</dcterms:modified>
</cp:coreProperties>
</file>